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60" r:id="rId5"/>
    <p:sldId id="263" r:id="rId6"/>
    <p:sldId id="264" r:id="rId7"/>
    <p:sldId id="258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294/46877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7158" y="1071546"/>
            <a:ext cx="7572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Georgia" pitchFamily="18" charset="0"/>
              </a:rPr>
              <a:t> 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Сутність дії множення .</a:t>
            </a:r>
          </a:p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Заміна додавання  множенням  та множення додаванням.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92906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800" b="1" i="1" dirty="0" smtClean="0">
                <a:solidFill>
                  <a:srgbClr val="0070C0"/>
                </a:solidFill>
              </a:rPr>
              <a:t>Презентацію підготувала</a:t>
            </a: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вчитель </a:t>
            </a:r>
          </a:p>
          <a:p>
            <a:pPr algn="ctr"/>
            <a:r>
              <a:rPr lang="uk-UA" sz="2800" b="1" i="1" dirty="0" err="1" smtClean="0">
                <a:solidFill>
                  <a:srgbClr val="0070C0"/>
                </a:solidFill>
              </a:rPr>
              <a:t>Черепковецької</a:t>
            </a:r>
            <a:r>
              <a:rPr lang="uk-UA" sz="2800" b="1" i="1" dirty="0" smtClean="0">
                <a:solidFill>
                  <a:srgbClr val="0070C0"/>
                </a:solidFill>
              </a:rPr>
              <a:t>  ЗОШ </a:t>
            </a:r>
            <a:endParaRPr lang="uk-UA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</a:rPr>
              <a:t>І-ІІІ ступенів </a:t>
            </a:r>
          </a:p>
          <a:p>
            <a:pPr algn="ctr"/>
            <a:r>
              <a:rPr lang="uk-UA" sz="2800" b="1" i="1" dirty="0" err="1" smtClean="0">
                <a:solidFill>
                  <a:srgbClr val="0070C0"/>
                </a:solidFill>
              </a:rPr>
              <a:t>Баюк</a:t>
            </a:r>
            <a:r>
              <a:rPr lang="uk-UA" sz="2800" b="1" i="1" dirty="0" smtClean="0">
                <a:solidFill>
                  <a:srgbClr val="0070C0"/>
                </a:solidFill>
              </a:rPr>
              <a:t>  Ірина Георгіївна.</a:t>
            </a:r>
            <a:endParaRPr lang="ru-RU" sz="28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62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Математичний диктант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750099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 </a:t>
            </a:r>
            <a:r>
              <a:rPr lang="uk-UA" sz="3600" dirty="0" err="1" smtClean="0">
                <a:latin typeface="Georgia" pitchFamily="18" charset="0"/>
              </a:rPr>
              <a:t>-Знайдіть</a:t>
            </a:r>
            <a:r>
              <a:rPr lang="uk-UA" sz="3600" dirty="0" smtClean="0">
                <a:latin typeface="Georgia" pitchFamily="18" charset="0"/>
              </a:rPr>
              <a:t> суму чисел 60 і  24 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214554"/>
            <a:ext cx="7500990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Georgia" pitchFamily="18" charset="0"/>
              </a:rPr>
              <a:t>- До числа 14 додайте 15 .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286124"/>
            <a:ext cx="742955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Georgia" pitchFamily="18" charset="0"/>
              </a:rPr>
              <a:t>Знайдіть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різницю</a:t>
            </a:r>
            <a:r>
              <a:rPr lang="ru-RU" sz="3600" dirty="0" smtClean="0">
                <a:latin typeface="Georgia" pitchFamily="18" charset="0"/>
              </a:rPr>
              <a:t> чисел  98 </a:t>
            </a:r>
            <a:r>
              <a:rPr lang="ru-RU" sz="3600" dirty="0" err="1" smtClean="0">
                <a:latin typeface="Georgia" pitchFamily="18" charset="0"/>
              </a:rPr>
              <a:t>і</a:t>
            </a:r>
            <a:r>
              <a:rPr lang="ru-RU" sz="3600" dirty="0" smtClean="0">
                <a:latin typeface="Georgia" pitchFamily="18" charset="0"/>
              </a:rPr>
              <a:t> 5.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5143512"/>
            <a:ext cx="764386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Georgia" pitchFamily="18" charset="0"/>
              </a:rPr>
              <a:t>На скільки число 16 менше ніж 36.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4214818"/>
            <a:ext cx="742955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Georgia" pitchFamily="18" charset="0"/>
              </a:rPr>
              <a:t>Знайдіть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різницю</a:t>
            </a:r>
            <a:r>
              <a:rPr lang="ru-RU" sz="3600" dirty="0" smtClean="0">
                <a:latin typeface="Georgia" pitchFamily="18" charset="0"/>
              </a:rPr>
              <a:t> чисел  34 </a:t>
            </a:r>
            <a:r>
              <a:rPr lang="ru-RU" sz="3600" dirty="0" err="1" smtClean="0">
                <a:latin typeface="Georgia" pitchFamily="18" charset="0"/>
              </a:rPr>
              <a:t>і</a:t>
            </a:r>
            <a:r>
              <a:rPr lang="ru-RU" sz="3600" dirty="0" smtClean="0">
                <a:latin typeface="Georgia" pitchFamily="18" charset="0"/>
              </a:rPr>
              <a:t>  6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6000768"/>
            <a:ext cx="7358114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Georgia" pitchFamily="18" charset="0"/>
              </a:rPr>
              <a:t>84,  29, 93, 28, 20.</a:t>
            </a:r>
            <a:endParaRPr lang="ru-RU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edufuture.biz/images/f/fd/S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59" y="1214422"/>
            <a:ext cx="8024331" cy="1571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328612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Arial" pitchFamily="34" charset="0"/>
                <a:cs typeface="Arial" pitchFamily="34" charset="0"/>
              </a:rPr>
              <a:t>2 +2 + 2 + 2 + 2 = 10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507207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Arial" pitchFamily="34" charset="0"/>
                <a:cs typeface="Arial" pitchFamily="34" charset="0"/>
              </a:rPr>
              <a:t> 2 * 5 = 10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efs.in.ua/zakriplennya-tablici-mnojennya-chisla-rozvyazuvannya-vprav-i-z/4363_html_m319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/9ec502c5295051bf182d7ac95413cbe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vamotkrytka.ru/_ph/152/2/304679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6388"/>
            <a:ext cx="2643174" cy="1263283"/>
          </a:xfrm>
          <a:prstGeom prst="rect">
            <a:avLst/>
          </a:prstGeom>
          <a:noFill/>
        </p:spPr>
      </p:pic>
      <p:pic>
        <p:nvPicPr>
          <p:cNvPr id="21508" name="Picture 4" descr="http://vamotkrytka.ru/_ph/152/2/304679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2714644" cy="1297442"/>
          </a:xfrm>
          <a:prstGeom prst="rect">
            <a:avLst/>
          </a:prstGeom>
          <a:noFill/>
        </p:spPr>
      </p:pic>
      <p:pic>
        <p:nvPicPr>
          <p:cNvPr id="21510" name="Picture 6" descr="http://vamotkrytka.ru/_ph/152/2/304679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166" y="1857364"/>
            <a:ext cx="2540990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71475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3    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+        3        +          3    =    </a:t>
            </a:r>
            <a:endParaRPr lang="uk-UA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07207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3  *  3   =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504" y="5072074"/>
            <a:ext cx="1071570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Arial" pitchFamily="34" charset="0"/>
                <a:cs typeface="Arial" pitchFamily="34" charset="0"/>
              </a:rPr>
              <a:t> 9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Складіть приклад на додавання  і на  множенн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tbel.ucoz.ru/rannee/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076"/>
            <a:ext cx="9144000" cy="7077076"/>
          </a:xfrm>
          <a:prstGeom prst="rect">
            <a:avLst/>
          </a:prstGeom>
          <a:noFill/>
        </p:spPr>
      </p:pic>
      <p:pic>
        <p:nvPicPr>
          <p:cNvPr id="5124" name="Picture 4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609600" cy="733426"/>
          </a:xfrm>
          <a:prstGeom prst="rect">
            <a:avLst/>
          </a:prstGeom>
          <a:noFill/>
        </p:spPr>
      </p:pic>
      <p:pic>
        <p:nvPicPr>
          <p:cNvPr id="5126" name="Picture 6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09600" cy="733426"/>
          </a:xfrm>
          <a:prstGeom prst="rect">
            <a:avLst/>
          </a:prstGeom>
          <a:noFill/>
        </p:spPr>
      </p:pic>
      <p:pic>
        <p:nvPicPr>
          <p:cNvPr id="5128" name="Picture 8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609600" cy="733426"/>
          </a:xfrm>
          <a:prstGeom prst="rect">
            <a:avLst/>
          </a:prstGeom>
          <a:noFill/>
        </p:spPr>
      </p:pic>
      <p:pic>
        <p:nvPicPr>
          <p:cNvPr id="5130" name="Picture 10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609600" cy="733426"/>
          </a:xfrm>
          <a:prstGeom prst="rect">
            <a:avLst/>
          </a:prstGeom>
          <a:noFill/>
        </p:spPr>
      </p:pic>
      <p:pic>
        <p:nvPicPr>
          <p:cNvPr id="5132" name="Picture 12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609600" cy="733426"/>
          </a:xfrm>
          <a:prstGeom prst="rect">
            <a:avLst/>
          </a:prstGeom>
          <a:noFill/>
        </p:spPr>
      </p:pic>
      <p:pic>
        <p:nvPicPr>
          <p:cNvPr id="5134" name="Picture 14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609600" cy="733426"/>
          </a:xfrm>
          <a:prstGeom prst="rect">
            <a:avLst/>
          </a:prstGeom>
          <a:noFill/>
        </p:spPr>
      </p:pic>
      <p:pic>
        <p:nvPicPr>
          <p:cNvPr id="5136" name="Picture 16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00174"/>
            <a:ext cx="609600" cy="733426"/>
          </a:xfrm>
          <a:prstGeom prst="rect">
            <a:avLst/>
          </a:prstGeom>
          <a:noFill/>
        </p:spPr>
      </p:pic>
      <p:pic>
        <p:nvPicPr>
          <p:cNvPr id="5138" name="Picture 18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609600" cy="733426"/>
          </a:xfrm>
          <a:prstGeom prst="rect">
            <a:avLst/>
          </a:prstGeom>
          <a:noFill/>
        </p:spPr>
      </p:pic>
      <p:pic>
        <p:nvPicPr>
          <p:cNvPr id="5140" name="Picture 20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0306"/>
            <a:ext cx="609600" cy="733426"/>
          </a:xfrm>
          <a:prstGeom prst="rect">
            <a:avLst/>
          </a:prstGeom>
          <a:noFill/>
        </p:spPr>
      </p:pic>
      <p:pic>
        <p:nvPicPr>
          <p:cNvPr id="5142" name="Picture 22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609600" cy="733426"/>
          </a:xfrm>
          <a:prstGeom prst="rect">
            <a:avLst/>
          </a:prstGeom>
          <a:noFill/>
        </p:spPr>
      </p:pic>
      <p:pic>
        <p:nvPicPr>
          <p:cNvPr id="5144" name="Picture 24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609600" cy="733426"/>
          </a:xfrm>
          <a:prstGeom prst="rect">
            <a:avLst/>
          </a:prstGeom>
          <a:noFill/>
        </p:spPr>
      </p:pic>
      <p:pic>
        <p:nvPicPr>
          <p:cNvPr id="5146" name="Picture 26" descr="http://www.iq-testy.ru/skin/smile/s121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609600" cy="7334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28794" y="40005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4800" dirty="0" smtClean="0"/>
              <a:t>4  +  4  +  4</a:t>
            </a:r>
            <a:r>
              <a:rPr lang="ru-RU" sz="4800" dirty="0" smtClean="0"/>
              <a:t>  =</a:t>
            </a:r>
            <a:endParaRPr lang="uk-UA" sz="4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928926" y="528638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 4 * 3 =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357166"/>
            <a:ext cx="7500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Складіть приклад на додавання  і на  множенн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kb156nach.ucoz.ru/novaya_4/s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14311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Робота з підручником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С. 66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kb156nach.ucoz.ru/novaya_4/slaj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://klass-ok.ru/wp-content/uploads/2016/03/%D0%BA%D0%B0%D1%80%D1%82%D0%B8%D0%BD%D0%BA%D0%B8-%D0%BA%D0%BD%D0%B8%D0%B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3467100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571612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>
                <a:latin typeface="Georgia" pitchFamily="18" charset="0"/>
              </a:rPr>
              <a:t>Д.з</a:t>
            </a:r>
            <a:r>
              <a:rPr lang="uk-UA" sz="3600" dirty="0" smtClean="0">
                <a:latin typeface="Georgia" pitchFamily="18" charset="0"/>
              </a:rPr>
              <a:t>   С.67  № 410 ,  № 411 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Баюк</dc:creator>
  <cp:lastModifiedBy>Роман Баюк</cp:lastModifiedBy>
  <cp:revision>15</cp:revision>
  <dcterms:created xsi:type="dcterms:W3CDTF">2016-12-05T19:36:31Z</dcterms:created>
  <dcterms:modified xsi:type="dcterms:W3CDTF">2016-12-08T21:27:38Z</dcterms:modified>
</cp:coreProperties>
</file>