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57" r:id="rId4"/>
    <p:sldId id="262" r:id="rId5"/>
    <p:sldId id="263" r:id="rId6"/>
    <p:sldId id="265" r:id="rId7"/>
    <p:sldId id="261" r:id="rId8"/>
    <p:sldId id="256" r:id="rId9"/>
    <p:sldId id="260" r:id="rId10"/>
    <p:sldId id="25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93;&#1110;&#1076;%201%20&#1082;&#1083;&#1072;&#1089;.mp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ekb156nach.ucoz.ru/novaya_4/slajd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142873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000504"/>
            <a:ext cx="550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Comic Sans MS" pitchFamily="66" charset="0"/>
              </a:rPr>
              <a:t>Презентацію підготувала </a:t>
            </a:r>
          </a:p>
          <a:p>
            <a:pPr algn="ctr"/>
            <a:r>
              <a:rPr lang="uk-UA" sz="2400" dirty="0" smtClean="0">
                <a:latin typeface="Comic Sans MS" pitchFamily="66" charset="0"/>
              </a:rPr>
              <a:t> вчитель </a:t>
            </a:r>
          </a:p>
          <a:p>
            <a:pPr algn="ctr"/>
            <a:r>
              <a:rPr lang="uk-UA" sz="2400" dirty="0" smtClean="0">
                <a:latin typeface="Comic Sans MS" pitchFamily="66" charset="0"/>
              </a:rPr>
              <a:t> </a:t>
            </a:r>
            <a:r>
              <a:rPr lang="uk-UA" sz="2400" dirty="0" err="1" smtClean="0">
                <a:latin typeface="Comic Sans MS" pitchFamily="66" charset="0"/>
              </a:rPr>
              <a:t>Черепковецької</a:t>
            </a:r>
            <a:r>
              <a:rPr lang="uk-UA" sz="2400" dirty="0" smtClean="0">
                <a:latin typeface="Comic Sans MS" pitchFamily="66" charset="0"/>
              </a:rPr>
              <a:t> ЗОШ </a:t>
            </a:r>
          </a:p>
          <a:p>
            <a:pPr algn="ctr"/>
            <a:r>
              <a:rPr lang="uk-UA" sz="2400" dirty="0" smtClean="0">
                <a:latin typeface="Comic Sans MS" pitchFamily="66" charset="0"/>
              </a:rPr>
              <a:t>І-ІІІ ступенів</a:t>
            </a:r>
          </a:p>
          <a:p>
            <a:pPr algn="ctr"/>
            <a:r>
              <a:rPr lang="uk-UA" sz="2400" dirty="0" smtClean="0">
                <a:latin typeface="Comic Sans MS" pitchFamily="66" charset="0"/>
              </a:rPr>
              <a:t>  </a:t>
            </a:r>
            <a:r>
              <a:rPr lang="uk-UA" sz="2400" dirty="0" err="1" smtClean="0">
                <a:latin typeface="Comic Sans MS" pitchFamily="66" charset="0"/>
              </a:rPr>
              <a:t>Баюк</a:t>
            </a:r>
            <a:r>
              <a:rPr lang="uk-UA" sz="2400" dirty="0" smtClean="0">
                <a:latin typeface="Comic Sans MS" pitchFamily="66" charset="0"/>
              </a:rPr>
              <a:t> І. Г.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6050" y="1500174"/>
            <a:ext cx="3643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Урок </a:t>
            </a:r>
          </a:p>
          <a:p>
            <a:pPr algn="ctr"/>
            <a:r>
              <a:rPr lang="uk-UA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Математики</a:t>
            </a:r>
            <a:endParaRPr lang="ru-RU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061.radikal.ru/1108/cd/2fc5f9eb4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2"/>
            <a:ext cx="9144000" cy="68528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214290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Arial" pitchFamily="34" charset="0"/>
                <a:cs typeface="Arial" pitchFamily="34" charset="0"/>
              </a:rPr>
              <a:t>5+5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21429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•2=10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071546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Arial" pitchFamily="34" charset="0"/>
                <a:cs typeface="Arial" pitchFamily="34" charset="0"/>
              </a:rPr>
              <a:t>5+5+5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1000108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•3 =15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857364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5+5+5+5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1785926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•4 =20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714620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Arial" pitchFamily="34" charset="0"/>
                <a:cs typeface="Arial" pitchFamily="34" charset="0"/>
              </a:rPr>
              <a:t>5+5+5+5+5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2571744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•5 =25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35769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3500438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Arial" pitchFamily="34" charset="0"/>
                <a:cs typeface="Arial" pitchFamily="34" charset="0"/>
              </a:rPr>
              <a:t>5+5+5+5+5 +5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9322" y="3357562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• 6=30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4214818"/>
            <a:ext cx="4714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Arial" pitchFamily="34" charset="0"/>
                <a:cs typeface="Arial" pitchFamily="34" charset="0"/>
              </a:rPr>
              <a:t>5+5+5+5+5 +5+5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endParaRPr lang="ru-RU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5857884" y="4143380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•7=35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4929198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Arial" pitchFamily="34" charset="0"/>
                <a:cs typeface="Arial" pitchFamily="34" charset="0"/>
              </a:rPr>
              <a:t>5+5+5+5+5 +5+5+5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5643578"/>
            <a:ext cx="5929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5+5+5+5+5 +5+5+5+5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4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7884" y="4857760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•8=40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714356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Arial" pitchFamily="34" charset="0"/>
                <a:cs typeface="Arial" pitchFamily="34" charset="0"/>
              </a:rPr>
              <a:t>С.100 № 650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bigslide.ru/images/34/33709/960/img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6477043" cy="4857784"/>
          </a:xfrm>
          <a:prstGeom prst="rect">
            <a:avLst/>
          </a:prstGeom>
          <a:noFill/>
        </p:spPr>
      </p:pic>
      <p:pic>
        <p:nvPicPr>
          <p:cNvPr id="3074" name="Picture 2" descr="http://static.klasnaocinka.com.ua/uploads/editor/5823/439758/sitepage_58/images/f_06950d50509574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72278"/>
            <a:ext cx="3214678" cy="258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vitppt.com.ua/images/35/34922/960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357166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Задача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500174"/>
            <a:ext cx="80010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latin typeface="Arial" pitchFamily="34" charset="0"/>
                <a:cs typeface="Arial" pitchFamily="34" charset="0"/>
              </a:rPr>
              <a:t>З бідона налили молоко у 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4400" b="1" u="sng" dirty="0" smtClean="0">
                <a:latin typeface="Arial" pitchFamily="34" charset="0"/>
                <a:cs typeface="Arial" pitchFamily="34" charset="0"/>
              </a:rPr>
              <a:t>дволітрових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 банок і в ньому </a:t>
            </a:r>
            <a:r>
              <a:rPr lang="uk-UA" sz="4400" u="sng" dirty="0" smtClean="0">
                <a:latin typeface="Arial" pitchFamily="34" charset="0"/>
                <a:cs typeface="Arial" pitchFamily="34" charset="0"/>
              </a:rPr>
              <a:t>залишилось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 ще 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18 л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 молока. Скільки літрів молока було в бідоні спочатку ?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357166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Усний рахунок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14422"/>
            <a:ext cx="62150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Дві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сестрички,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дві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лисички,</a:t>
            </a:r>
            <a:b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Заплели по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дві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косички.</a:t>
            </a:r>
            <a:b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Скільки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разом у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лисичок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Є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заплетених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косичок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6" name="Picture 4" descr="http://s7.hostingkartinok.com/uploads/images/2014/05/86cc1189d37fa8855a0b054adc7cf8a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00042"/>
            <a:ext cx="3500430" cy="29289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3500438"/>
            <a:ext cx="5143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Чотири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індики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Пішли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музики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b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Танцювали-гупали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b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Скільки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ніжок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тупали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b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8" name="Picture 6" descr="http://images.easyfreeclipart.com/1686/cartoon-turkey-waving-stock-photography-image-16811402-16866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5840" y="3642849"/>
            <a:ext cx="3168160" cy="321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000108"/>
            <a:ext cx="7429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Arial" pitchFamily="34" charset="0"/>
                <a:cs typeface="Arial" pitchFamily="34" charset="0"/>
              </a:rPr>
              <a:t>Мишка на зиму запаси робила.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3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 зернинки в комірку носила.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3600" dirty="0" smtClean="0">
                <a:latin typeface="Arial" pitchFamily="34" charset="0"/>
                <a:cs typeface="Arial" pitchFamily="34" charset="0"/>
              </a:rPr>
              <a:t>В поле вона вже сходила </a:t>
            </a:r>
            <a:endParaRPr lang="ru-RU" sz="3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3600" dirty="0" smtClean="0">
                <a:latin typeface="Arial" pitchFamily="34" charset="0"/>
                <a:cs typeface="Arial" pitchFamily="34" charset="0"/>
              </a:rPr>
              <a:t>Скільки зернин в неї є про запас?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http://previews.123rf.com/images/g215/g2151301/g215130100004/17176963-Little-mouse-with-wheat-on-a-white-background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357562"/>
            <a:ext cx="4764299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1538" y="1000108"/>
            <a:ext cx="742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Вісім 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поличок ми змайстрували.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чотири 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книжки на них ми поклали.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3600" dirty="0" smtClean="0">
                <a:latin typeface="Arial" pitchFamily="34" charset="0"/>
                <a:cs typeface="Arial" pitchFamily="34" charset="0"/>
              </a:rPr>
              <a:t>Нас похвалили батько і мати,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3600" dirty="0" smtClean="0">
                <a:latin typeface="Arial" pitchFamily="34" charset="0"/>
                <a:cs typeface="Arial" pitchFamily="34" charset="0"/>
              </a:rPr>
              <a:t>Ще й попросили порахувати.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llyslide.com/thumbs/9ec502c5295051bf182d7ac95413cbe2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428604"/>
            <a:ext cx="8215370" cy="10715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</a:p>
          <a:p>
            <a:pPr algn="ctr"/>
            <a:r>
              <a:rPr lang="uk-UA" sz="4000" dirty="0" smtClean="0">
                <a:latin typeface="Arial" pitchFamily="34" charset="0"/>
                <a:cs typeface="Arial" pitchFamily="34" charset="0"/>
              </a:rPr>
              <a:t>Знайдіть половину від   числа 16.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857364"/>
            <a:ext cx="8429684" cy="12144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r>
              <a:rPr lang="uk-UA" sz="4000" dirty="0" smtClean="0">
                <a:latin typeface="Arial" pitchFamily="34" charset="0"/>
                <a:cs typeface="Arial" pitchFamily="34" charset="0"/>
              </a:rPr>
              <a:t>Знайдіть третину від   числа 21.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643314"/>
            <a:ext cx="8286808" cy="135732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r>
              <a:rPr lang="uk-UA" sz="4000" dirty="0" smtClean="0">
                <a:latin typeface="Arial" pitchFamily="34" charset="0"/>
                <a:cs typeface="Arial" pitchFamily="34" charset="0"/>
              </a:rPr>
              <a:t>Знайдіть чверть від   числа 32.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oprezi.ru/fl/image.raw?view=image&amp;id=33&amp;download=1&amp;type=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857232"/>
            <a:ext cx="6715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27 лютого</a:t>
            </a:r>
          </a:p>
          <a:p>
            <a:pPr algn="ctr"/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Класна робота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690" y="205740"/>
            <a:ext cx="6483020" cy="62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061.radikal.ru/1108/cd/2fc5f9eb4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2"/>
            <a:ext cx="9144000" cy="68528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0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Monotype Corsiva" pitchFamily="66" charset="0"/>
              </a:rPr>
              <a:t>Задача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785794"/>
            <a:ext cx="8429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uk-UA" sz="4800" dirty="0" smtClean="0">
                <a:latin typeface="Arial" pitchFamily="34" charset="0"/>
                <a:cs typeface="Arial" pitchFamily="34" charset="0"/>
              </a:rPr>
              <a:t> листівок розклали в конверти </a:t>
            </a:r>
            <a:r>
              <a:rPr lang="uk-UA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2</a:t>
            </a:r>
            <a:r>
              <a:rPr lang="uk-UA" sz="4800" dirty="0" smtClean="0">
                <a:latin typeface="Arial" pitchFamily="34" charset="0"/>
                <a:cs typeface="Arial" pitchFamily="34" charset="0"/>
              </a:rPr>
              <a:t> листівки в кожний .</a:t>
            </a:r>
          </a:p>
          <a:p>
            <a:r>
              <a:rPr lang="uk-UA" sz="4800" dirty="0" smtClean="0">
                <a:latin typeface="Arial" pitchFamily="34" charset="0"/>
                <a:cs typeface="Arial" pitchFamily="34" charset="0"/>
              </a:rPr>
              <a:t>Скільки знадобилось конвертів ?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sovietchest.ucoz.ru/_pu/20/499102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786" y="4090948"/>
            <a:ext cx="3786214" cy="2767052"/>
          </a:xfrm>
          <a:prstGeom prst="rect">
            <a:avLst/>
          </a:prstGeom>
          <a:noFill/>
        </p:spPr>
      </p:pic>
      <p:pic>
        <p:nvPicPr>
          <p:cNvPr id="7" name="Picture 2" descr="http://static.klasnaocinka.com.ua/uploads/editor/5823/439758/sitepage_58/images/f_06950d50509574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357694"/>
            <a:ext cx="3214710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kb156nach.ucoz.ru/novaya_4/slajd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1643050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Таблиця множення на 5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199</Words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 Баюк</dc:creator>
  <cp:lastModifiedBy>Роман Баюк</cp:lastModifiedBy>
  <cp:revision>18</cp:revision>
  <dcterms:created xsi:type="dcterms:W3CDTF">2017-02-21T18:34:39Z</dcterms:created>
  <dcterms:modified xsi:type="dcterms:W3CDTF">2017-03-13T07:59:23Z</dcterms:modified>
</cp:coreProperties>
</file>