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4" r:id="rId4"/>
    <p:sldId id="257" r:id="rId5"/>
    <p:sldId id="261" r:id="rId6"/>
    <p:sldId id="265" r:id="rId7"/>
    <p:sldId id="266" r:id="rId8"/>
    <p:sldId id="258" r:id="rId9"/>
    <p:sldId id="268" r:id="rId10"/>
    <p:sldId id="260" r:id="rId11"/>
    <p:sldId id="267" r:id="rId12"/>
    <p:sldId id="259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ekb156nach.ucoz.ru/novaya_4/slajd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1428736"/>
            <a:ext cx="61436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haroni" pitchFamily="2" charset="-79"/>
              </a:rPr>
              <a:t>Складання обернених прикладів.</a:t>
            </a:r>
          </a:p>
          <a:p>
            <a:pPr algn="ctr"/>
            <a:r>
              <a:rPr lang="uk-U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haroni" pitchFamily="2" charset="-79"/>
              </a:rPr>
              <a:t>Розв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haroni" pitchFamily="2" charset="-79"/>
              </a:rPr>
              <a:t>’</a:t>
            </a:r>
            <a:r>
              <a:rPr lang="uk-U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haroni" pitchFamily="2" charset="-79"/>
              </a:rPr>
              <a:t>язування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haroni" pitchFamily="2" charset="-79"/>
              </a:rPr>
              <a:t> виразів та задач.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000504"/>
            <a:ext cx="550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Comic Sans MS" pitchFamily="66" charset="0"/>
              </a:rPr>
              <a:t>Презентацію підготувала </a:t>
            </a:r>
          </a:p>
          <a:p>
            <a:pPr algn="ctr"/>
            <a:r>
              <a:rPr lang="uk-UA" sz="2400" dirty="0" smtClean="0">
                <a:latin typeface="Comic Sans MS" pitchFamily="66" charset="0"/>
              </a:rPr>
              <a:t> вчитель </a:t>
            </a:r>
          </a:p>
          <a:p>
            <a:pPr algn="ctr"/>
            <a:r>
              <a:rPr lang="uk-UA" sz="2400" dirty="0" smtClean="0">
                <a:latin typeface="Comic Sans MS" pitchFamily="66" charset="0"/>
              </a:rPr>
              <a:t> </a:t>
            </a:r>
            <a:r>
              <a:rPr lang="uk-UA" sz="2400" dirty="0" err="1" smtClean="0">
                <a:latin typeface="Comic Sans MS" pitchFamily="66" charset="0"/>
              </a:rPr>
              <a:t>Черепковецької</a:t>
            </a:r>
            <a:r>
              <a:rPr lang="uk-UA" sz="2400" dirty="0" smtClean="0">
                <a:latin typeface="Comic Sans MS" pitchFamily="66" charset="0"/>
              </a:rPr>
              <a:t> ЗОШ </a:t>
            </a:r>
          </a:p>
          <a:p>
            <a:pPr algn="ctr"/>
            <a:r>
              <a:rPr lang="uk-UA" sz="2400" dirty="0" smtClean="0">
                <a:latin typeface="Comic Sans MS" pitchFamily="66" charset="0"/>
              </a:rPr>
              <a:t>І-ІІІ ступенів</a:t>
            </a:r>
          </a:p>
          <a:p>
            <a:pPr algn="ctr"/>
            <a:r>
              <a:rPr lang="uk-UA" sz="2400" dirty="0" smtClean="0">
                <a:latin typeface="Comic Sans MS" pitchFamily="66" charset="0"/>
              </a:rPr>
              <a:t>  </a:t>
            </a:r>
            <a:r>
              <a:rPr lang="uk-UA" sz="2400" dirty="0" err="1" smtClean="0">
                <a:latin typeface="Comic Sans MS" pitchFamily="66" charset="0"/>
              </a:rPr>
              <a:t>Баюк</a:t>
            </a:r>
            <a:r>
              <a:rPr lang="uk-UA" sz="2400" dirty="0" smtClean="0">
                <a:latin typeface="Comic Sans MS" pitchFamily="66" charset="0"/>
              </a:rPr>
              <a:t> І.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llyslide.com/thumbs/9ec502c5295051bf182d7ac95413cbe2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Bookman Old Style" pitchFamily="18" charset="0"/>
              </a:rPr>
              <a:t> № 550   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4098" name="Picture 2" descr="http://static8.depositphotos.com/1499637/1043/v/950/depositphotos_10432924-stock-illustration-three-boys-are-read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28"/>
            <a:ext cx="664373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static.newstyle-live.com/wp-content/uploads/2016/10/newstyle-273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500438"/>
            <a:ext cx="2000264" cy="1562705"/>
          </a:xfrm>
          <a:prstGeom prst="rect">
            <a:avLst/>
          </a:prstGeom>
          <a:noFill/>
        </p:spPr>
      </p:pic>
      <p:pic>
        <p:nvPicPr>
          <p:cNvPr id="6" name="Picture 4" descr="http://static.newstyle-live.com/wp-content/uploads/2016/10/newstyle-273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500438"/>
            <a:ext cx="2000264" cy="1562705"/>
          </a:xfrm>
          <a:prstGeom prst="rect">
            <a:avLst/>
          </a:prstGeom>
          <a:noFill/>
        </p:spPr>
      </p:pic>
      <p:pic>
        <p:nvPicPr>
          <p:cNvPr id="7" name="Picture 4" descr="http://static.newstyle-live.com/wp-content/uploads/2016/10/newstyle-273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500438"/>
            <a:ext cx="2000264" cy="1562705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857356" y="4929198"/>
            <a:ext cx="6500858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 </a:t>
            </a:r>
            <a:r>
              <a:rPr lang="uk-UA" sz="2800" dirty="0" smtClean="0">
                <a:latin typeface="Bookman Old Style" pitchFamily="18" charset="0"/>
              </a:rPr>
              <a:t>Залишилося ще 18 пиріжків 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38" y="5786454"/>
            <a:ext cx="7500990" cy="7143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dirty="0" smtClean="0">
                <a:latin typeface="Bookman Old Style" pitchFamily="18" charset="0"/>
              </a:rPr>
              <a:t>Скільки пиріжків спекла мама ?</a:t>
            </a:r>
            <a:endParaRPr lang="ru-RU" sz="3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llyslide.com/thumbs/9ec502c5295051bf182d7ac95413cbe2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928670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Колективна робота     № 551  , № 552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llyslide.com/thumbs/9ec502c5295051bf182d7ac95413cbe2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428736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  </a:t>
            </a:r>
            <a:r>
              <a:rPr lang="ru-RU" sz="3600" dirty="0" smtClean="0">
                <a:latin typeface="Bookman Old Style" pitchFamily="18" charset="0"/>
              </a:rPr>
              <a:t>2 </a:t>
            </a:r>
            <a:r>
              <a:rPr lang="ru-RU" sz="3600" dirty="0" smtClean="0">
                <a:latin typeface="Bookman Old Style" pitchFamily="18" charset="0"/>
              </a:rPr>
              <a:t>• 5 - 8               </a:t>
            </a:r>
            <a:r>
              <a:rPr lang="ru-RU" sz="3600" dirty="0" smtClean="0">
                <a:latin typeface="Bookman Old Style" pitchFamily="18" charset="0"/>
              </a:rPr>
              <a:t>2 </a:t>
            </a:r>
            <a:r>
              <a:rPr lang="ru-RU" sz="3600" dirty="0" smtClean="0">
                <a:latin typeface="Bookman Old Style" pitchFamily="18" charset="0"/>
              </a:rPr>
              <a:t>• 8 - 9</a:t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  3 </a:t>
            </a:r>
            <a:r>
              <a:rPr lang="ru-RU" sz="3600" dirty="0" smtClean="0">
                <a:latin typeface="Bookman Old Style" pitchFamily="18" charset="0"/>
              </a:rPr>
              <a:t>• 7 + 15             </a:t>
            </a:r>
            <a:r>
              <a:rPr lang="ru-RU" sz="3600" dirty="0" smtClean="0">
                <a:latin typeface="Bookman Old Style" pitchFamily="18" charset="0"/>
              </a:rPr>
              <a:t>2 </a:t>
            </a:r>
            <a:r>
              <a:rPr lang="ru-RU" sz="3600" dirty="0" smtClean="0">
                <a:latin typeface="Bookman Old Style" pitchFamily="18" charset="0"/>
              </a:rPr>
              <a:t>• 3 + 57</a:t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  2 </a:t>
            </a:r>
            <a:r>
              <a:rPr lang="ru-RU" sz="3600" dirty="0" smtClean="0">
                <a:latin typeface="Bookman Old Style" pitchFamily="18" charset="0"/>
              </a:rPr>
              <a:t>• 4 + 56             </a:t>
            </a:r>
            <a:r>
              <a:rPr lang="ru-RU" sz="3600" dirty="0" smtClean="0">
                <a:latin typeface="Bookman Old Style" pitchFamily="18" charset="0"/>
              </a:rPr>
              <a:t>3 </a:t>
            </a:r>
            <a:r>
              <a:rPr lang="ru-RU" sz="3600" dirty="0" smtClean="0">
                <a:latin typeface="Bookman Old Style" pitchFamily="18" charset="0"/>
              </a:rPr>
              <a:t>• 5 + 39</a:t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  3 </a:t>
            </a:r>
            <a:r>
              <a:rPr lang="ru-RU" sz="3600" dirty="0" smtClean="0">
                <a:latin typeface="Bookman Old Style" pitchFamily="18" charset="0"/>
              </a:rPr>
              <a:t>• 9 + 60             </a:t>
            </a:r>
            <a:r>
              <a:rPr lang="ru-RU" sz="3600" dirty="0" smtClean="0">
                <a:latin typeface="Bookman Old Style" pitchFamily="18" charset="0"/>
              </a:rPr>
              <a:t>2 </a:t>
            </a:r>
            <a:r>
              <a:rPr lang="ru-RU" sz="3600" dirty="0" smtClean="0">
                <a:latin typeface="Bookman Old Style" pitchFamily="18" charset="0"/>
              </a:rPr>
              <a:t>• 7 + 26</a:t>
            </a:r>
          </a:p>
          <a:p>
            <a:r>
              <a:rPr lang="ru-RU" sz="3600" dirty="0" smtClean="0">
                <a:latin typeface="Bookman Old Style" pitchFamily="18" charset="0"/>
              </a:rPr>
              <a:t> 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642918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Bookman Old Style" pitchFamily="18" charset="0"/>
              </a:rPr>
              <a:t>Самостійна робота</a:t>
            </a:r>
            <a:endParaRPr lang="ru-RU" sz="3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357166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Усний рахунок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14422"/>
            <a:ext cx="62150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Дві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сестрички,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дві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лисички,</a:t>
            </a:r>
            <a:b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Заплели по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дві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косички.</a:t>
            </a:r>
            <a:b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Скільки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разом у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лисичок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Є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заплетених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косичок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6" name="Picture 4" descr="http://s7.hostingkartinok.com/uploads/images/2014/05/86cc1189d37fa8855a0b054adc7cf8a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00042"/>
            <a:ext cx="3500430" cy="29289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3500438"/>
            <a:ext cx="5143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Чотири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індики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Пішли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музики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b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Танцювали-гупали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b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Скільки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ніжок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тупали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b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8" name="Picture 6" descr="http://images.easyfreeclipart.com/1686/cartoon-turkey-waving-stock-photography-image-16811402-16866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5840" y="3642849"/>
            <a:ext cx="3168160" cy="321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348" y="571480"/>
            <a:ext cx="6143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atin typeface="Bookman Old Style" pitchFamily="18" charset="0"/>
              </a:rPr>
              <a:t>Змерзли</a:t>
            </a: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3600" dirty="0" err="1" smtClean="0">
                <a:latin typeface="Bookman Old Style" pitchFamily="18" charset="0"/>
              </a:rPr>
              <a:t>троє</a:t>
            </a:r>
            <a:r>
              <a:rPr lang="ru-RU" sz="3600" dirty="0" smtClean="0">
                <a:latin typeface="Bookman Old Style" pitchFamily="18" charset="0"/>
              </a:rPr>
              <a:t> поросят, </a:t>
            </a:r>
            <a:endParaRPr lang="ru-RU" sz="3600" dirty="0" smtClean="0">
              <a:latin typeface="Bookman Old Style" pitchFamily="18" charset="0"/>
            </a:endParaRPr>
          </a:p>
          <a:p>
            <a:r>
              <a:rPr lang="ru-RU" sz="3600" dirty="0" err="1" smtClean="0">
                <a:latin typeface="Bookman Old Style" pitchFamily="18" charset="0"/>
              </a:rPr>
              <a:t>Зіщулились</a:t>
            </a: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3600" dirty="0" err="1" smtClean="0">
                <a:latin typeface="Bookman Old Style" pitchFamily="18" charset="0"/>
              </a:rPr>
              <a:t>і</a:t>
            </a: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3600" dirty="0" err="1" smtClean="0">
                <a:latin typeface="Bookman Old Style" pitchFamily="18" charset="0"/>
              </a:rPr>
              <a:t>тремтять</a:t>
            </a:r>
            <a:r>
              <a:rPr lang="ru-RU" sz="3600" dirty="0" smtClean="0">
                <a:latin typeface="Bookman Old Style" pitchFamily="18" charset="0"/>
              </a:rPr>
              <a:t>. </a:t>
            </a:r>
            <a:endParaRPr lang="ru-RU" sz="3600" dirty="0" smtClean="0">
              <a:latin typeface="Bookman Old Style" pitchFamily="18" charset="0"/>
            </a:endParaRPr>
          </a:p>
          <a:p>
            <a:r>
              <a:rPr lang="ru-RU" sz="3600" dirty="0" err="1" smtClean="0">
                <a:latin typeface="Bookman Old Style" pitchFamily="18" charset="0"/>
              </a:rPr>
              <a:t>Щоб</a:t>
            </a: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3600" dirty="0" err="1" smtClean="0">
                <a:latin typeface="Bookman Old Style" pitchFamily="18" charset="0"/>
              </a:rPr>
              <a:t>їх</a:t>
            </a: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3600" dirty="0" err="1" smtClean="0">
                <a:latin typeface="Bookman Old Style" pitchFamily="18" charset="0"/>
              </a:rPr>
              <a:t>відігріти</a:t>
            </a:r>
            <a:r>
              <a:rPr lang="ru-RU" sz="3600" dirty="0" smtClean="0">
                <a:latin typeface="Bookman Old Style" pitchFamily="18" charset="0"/>
              </a:rPr>
              <a:t>,</a:t>
            </a:r>
          </a:p>
          <a:p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3600" dirty="0" err="1" smtClean="0">
                <a:latin typeface="Bookman Old Style" pitchFamily="18" charset="0"/>
              </a:rPr>
              <a:t>Скільки</a:t>
            </a: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3600" dirty="0" err="1" smtClean="0">
                <a:latin typeface="Bookman Old Style" pitchFamily="18" charset="0"/>
              </a:rPr>
              <a:t>валянок</a:t>
            </a: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3600" dirty="0" err="1" smtClean="0">
                <a:latin typeface="Bookman Old Style" pitchFamily="18" charset="0"/>
              </a:rPr>
              <a:t>купити</a:t>
            </a:r>
            <a:r>
              <a:rPr lang="ru-RU" sz="3600" dirty="0" smtClean="0">
                <a:latin typeface="Bookman Old Style" pitchFamily="18" charset="0"/>
              </a:rPr>
              <a:t>? 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21506" name="Picture 2" descr="http://st.depositphotos.com/3012787/3818/i/950/depositphotos_38181989-Three-little-pi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928935"/>
            <a:ext cx="542928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285728"/>
            <a:ext cx="8001056" cy="3743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А </a:t>
            </a:r>
            <a:r>
              <a:rPr lang="ru-RU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чи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знаєте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?...</a:t>
            </a:r>
          </a:p>
          <a:p>
            <a:r>
              <a:rPr lang="ru-RU" sz="3200" dirty="0" smtClean="0">
                <a:latin typeface="Bookman Old Style" pitchFamily="18" charset="0"/>
              </a:rPr>
              <a:t>- </a:t>
            </a:r>
            <a:r>
              <a:rPr lang="ru-RU" sz="3200" dirty="0" err="1" smtClean="0">
                <a:latin typeface="Bookman Old Style" pitchFamily="18" charset="0"/>
              </a:rPr>
              <a:t>Скільки</a:t>
            </a:r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dirty="0" err="1" smtClean="0">
                <a:latin typeface="Bookman Old Style" pitchFamily="18" charset="0"/>
              </a:rPr>
              <a:t>ніг</a:t>
            </a:r>
            <a:r>
              <a:rPr lang="ru-RU" sz="3200" dirty="0" smtClean="0">
                <a:latin typeface="Bookman Old Style" pitchFamily="18" charset="0"/>
              </a:rPr>
              <a:t> у </a:t>
            </a:r>
            <a:r>
              <a:rPr lang="ru-RU" sz="3200" dirty="0" err="1" smtClean="0">
                <a:latin typeface="Bookman Old Style" pitchFamily="18" charset="0"/>
              </a:rPr>
              <a:t>двох</a:t>
            </a:r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dirty="0" err="1" smtClean="0">
                <a:latin typeface="Bookman Old Style" pitchFamily="18" charset="0"/>
              </a:rPr>
              <a:t>жуків</a:t>
            </a:r>
            <a:r>
              <a:rPr lang="ru-RU" sz="3200" dirty="0" smtClean="0">
                <a:latin typeface="Bookman Old Style" pitchFamily="18" charset="0"/>
              </a:rPr>
              <a:t>? </a:t>
            </a:r>
            <a:endParaRPr lang="ru-RU" sz="3200" dirty="0" smtClean="0"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3200" dirty="0" err="1" smtClean="0">
                <a:latin typeface="Bookman Old Style" pitchFamily="18" charset="0"/>
              </a:rPr>
              <a:t>Скільки</a:t>
            </a:r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dirty="0" err="1" smtClean="0">
                <a:latin typeface="Bookman Old Style" pitchFamily="18" charset="0"/>
              </a:rPr>
              <a:t>ніг</a:t>
            </a:r>
            <a:r>
              <a:rPr lang="ru-RU" sz="3200" dirty="0" smtClean="0">
                <a:latin typeface="Bookman Old Style" pitchFamily="18" charset="0"/>
              </a:rPr>
              <a:t> у </a:t>
            </a:r>
            <a:r>
              <a:rPr lang="ru-RU" sz="3200" dirty="0" err="1" smtClean="0">
                <a:latin typeface="Bookman Old Style" pitchFamily="18" charset="0"/>
              </a:rPr>
              <a:t>двох</a:t>
            </a:r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dirty="0" err="1" smtClean="0">
                <a:latin typeface="Bookman Old Style" pitchFamily="18" charset="0"/>
              </a:rPr>
              <a:t>павуків</a:t>
            </a:r>
            <a:r>
              <a:rPr lang="ru-RU" sz="3200" dirty="0" smtClean="0">
                <a:latin typeface="Bookman Old Style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ru-RU" sz="3200" dirty="0" err="1" smtClean="0">
                <a:latin typeface="Bookman Old Style" pitchFamily="18" charset="0"/>
              </a:rPr>
              <a:t>Скільки</a:t>
            </a:r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dirty="0" err="1" smtClean="0">
                <a:latin typeface="Bookman Old Style" pitchFamily="18" charset="0"/>
              </a:rPr>
              <a:t>крил</a:t>
            </a:r>
            <a:r>
              <a:rPr lang="ru-RU" sz="3200" dirty="0" smtClean="0">
                <a:latin typeface="Bookman Old Style" pitchFamily="18" charset="0"/>
              </a:rPr>
              <a:t> у </a:t>
            </a:r>
            <a:r>
              <a:rPr lang="ru-RU" sz="3200" dirty="0" err="1" smtClean="0">
                <a:latin typeface="Bookman Old Style" pitchFamily="18" charset="0"/>
              </a:rPr>
              <a:t>п'яти</a:t>
            </a:r>
            <a:r>
              <a:rPr lang="ru-RU" sz="3200" dirty="0" smtClean="0">
                <a:latin typeface="Bookman Old Style" pitchFamily="18" charset="0"/>
              </a:rPr>
              <a:t> курей? </a:t>
            </a:r>
            <a:endParaRPr lang="ru-RU" sz="3200" dirty="0" smtClean="0"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3200" dirty="0" err="1" smtClean="0">
                <a:latin typeface="Bookman Old Style" pitchFamily="18" charset="0"/>
              </a:rPr>
              <a:t>Скільки</a:t>
            </a:r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dirty="0" err="1" smtClean="0">
                <a:latin typeface="Bookman Old Style" pitchFamily="18" charset="0"/>
              </a:rPr>
              <a:t>вух</a:t>
            </a:r>
            <a:r>
              <a:rPr lang="ru-RU" sz="3200" dirty="0" smtClean="0">
                <a:latin typeface="Bookman Old Style" pitchFamily="18" charset="0"/>
              </a:rPr>
              <a:t> у семи свиней? </a:t>
            </a:r>
            <a:endParaRPr lang="ru-RU" sz="3200" dirty="0" smtClean="0"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3200" dirty="0" err="1" smtClean="0">
                <a:latin typeface="Bookman Old Style" pitchFamily="18" charset="0"/>
              </a:rPr>
              <a:t>Скільки</a:t>
            </a:r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dirty="0" smtClean="0">
                <a:latin typeface="Bookman Old Style" pitchFamily="18" charset="0"/>
              </a:rPr>
              <a:t>очей у шести людей? - </a:t>
            </a:r>
            <a:r>
              <a:rPr lang="ru-RU" sz="3200" dirty="0" err="1" smtClean="0">
                <a:latin typeface="Bookman Old Style" pitchFamily="18" charset="0"/>
              </a:rPr>
              <a:t>Скільки</a:t>
            </a:r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dirty="0" err="1" smtClean="0">
                <a:latin typeface="Bookman Old Style" pitchFamily="18" charset="0"/>
              </a:rPr>
              <a:t>ріг</a:t>
            </a:r>
            <a:r>
              <a:rPr lang="ru-RU" sz="3200" dirty="0" smtClean="0">
                <a:latin typeface="Bookman Old Style" pitchFamily="18" charset="0"/>
              </a:rPr>
              <a:t> у </a:t>
            </a:r>
            <a:r>
              <a:rPr lang="ru-RU" sz="3200" dirty="0" err="1" smtClean="0">
                <a:latin typeface="Bookman Old Style" pitchFamily="18" charset="0"/>
              </a:rPr>
              <a:t>трьох</a:t>
            </a:r>
            <a:r>
              <a:rPr lang="ru-RU" sz="3200" dirty="0" smtClean="0">
                <a:latin typeface="Bookman Old Style" pitchFamily="18" charset="0"/>
              </a:rPr>
              <a:t> гусей? </a:t>
            </a:r>
            <a:endParaRPr lang="ru-RU" sz="3200" dirty="0" smtClean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16"/>
            <a:ext cx="5715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- </a:t>
            </a:r>
            <a:r>
              <a:rPr lang="ru-RU" sz="3200" dirty="0" err="1" smtClean="0">
                <a:latin typeface="Bookman Old Style" pitchFamily="18" charset="0"/>
              </a:rPr>
              <a:t>Чому</a:t>
            </a:r>
            <a:r>
              <a:rPr lang="ru-RU" sz="3200" dirty="0" smtClean="0">
                <a:latin typeface="Bookman Old Style" pitchFamily="18" charset="0"/>
              </a:rPr>
              <a:t> у </a:t>
            </a:r>
            <a:r>
              <a:rPr lang="ru-RU" sz="3200" dirty="0" err="1" smtClean="0">
                <a:latin typeface="Bookman Old Style" pitchFamily="18" charset="0"/>
              </a:rPr>
              <a:t>двох</a:t>
            </a:r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dirty="0" err="1" smtClean="0">
                <a:latin typeface="Bookman Old Style" pitchFamily="18" charset="0"/>
              </a:rPr>
              <a:t>жуків</a:t>
            </a:r>
            <a:r>
              <a:rPr lang="ru-RU" sz="3200" dirty="0" smtClean="0">
                <a:latin typeface="Bookman Old Style" pitchFamily="18" charset="0"/>
              </a:rPr>
              <a:t> 12 </a:t>
            </a:r>
            <a:r>
              <a:rPr lang="ru-RU" sz="3200" dirty="0" err="1" smtClean="0">
                <a:latin typeface="Bookman Old Style" pitchFamily="18" charset="0"/>
              </a:rPr>
              <a:t>ніг</a:t>
            </a:r>
            <a:r>
              <a:rPr lang="ru-RU" sz="3200" dirty="0" smtClean="0">
                <a:latin typeface="Bookman Old Style" pitchFamily="18" charset="0"/>
              </a:rPr>
              <a:t>, а в </a:t>
            </a:r>
            <a:r>
              <a:rPr lang="ru-RU" sz="3200" dirty="0" err="1" smtClean="0">
                <a:latin typeface="Bookman Old Style" pitchFamily="18" charset="0"/>
              </a:rPr>
              <a:t>двох</a:t>
            </a:r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dirty="0" err="1" smtClean="0">
                <a:latin typeface="Bookman Old Style" pitchFamily="18" charset="0"/>
              </a:rPr>
              <a:t>павуків</a:t>
            </a:r>
            <a:r>
              <a:rPr lang="ru-RU" sz="3200" dirty="0" smtClean="0">
                <a:latin typeface="Bookman Old Style" pitchFamily="18" charset="0"/>
              </a:rPr>
              <a:t> 16?</a:t>
            </a:r>
          </a:p>
          <a:p>
            <a:endParaRPr lang="ru-RU" sz="3200" dirty="0"/>
          </a:p>
        </p:txBody>
      </p:sp>
      <p:pic>
        <p:nvPicPr>
          <p:cNvPr id="7170" name="Picture 2" descr="http://pic-se.ru/images/1132484_nasekomye-animashki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357562"/>
            <a:ext cx="2804056" cy="2571768"/>
          </a:xfrm>
          <a:prstGeom prst="rect">
            <a:avLst/>
          </a:prstGeom>
          <a:noFill/>
        </p:spPr>
      </p:pic>
      <p:pic>
        <p:nvPicPr>
          <p:cNvPr id="7172" name="Picture 4" descr="https://www.colourbox.com/preview/5554716-black-spid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429000"/>
            <a:ext cx="321467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690" y="205740"/>
            <a:ext cx="6483020" cy="62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1357298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Щоб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полити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одну грядку,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відра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води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Скільки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треба води,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щоб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полити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7 таких грядок?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500042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3600" dirty="0" err="1" smtClean="0">
                <a:latin typeface="Arial" pitchFamily="34" charset="0"/>
                <a:cs typeface="Arial" pitchFamily="34" charset="0"/>
              </a:rPr>
              <a:t>Розв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3600" dirty="0" err="1" smtClean="0">
                <a:latin typeface="Arial" pitchFamily="34" charset="0"/>
                <a:cs typeface="Arial" pitchFamily="34" charset="0"/>
              </a:rPr>
              <a:t>яжіть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 задачу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4429132"/>
            <a:ext cx="7000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7= 21 ( в.)</a:t>
            </a:r>
          </a:p>
          <a:p>
            <a:r>
              <a:rPr lang="uk-UA" sz="3600" dirty="0" smtClean="0">
                <a:latin typeface="Arial" pitchFamily="34" charset="0"/>
                <a:cs typeface="Arial" pitchFamily="34" charset="0"/>
              </a:rPr>
              <a:t>Відповідь : 7 відер води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треба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щоб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полити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7 таких грядок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ekb156nach.ucoz.ru/novaya_4/slajd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2285992"/>
            <a:ext cx="5929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Складання обернених прикладів.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atbel.ucoz.ru/rannee/m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9076"/>
            <a:ext cx="9144000" cy="70770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1142984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u="sng" dirty="0" smtClean="0"/>
              <a:t>3 </a:t>
            </a:r>
            <a:r>
              <a:rPr lang="ru-RU" sz="4800" b="1" u="sng" dirty="0" smtClean="0">
                <a:latin typeface="Arial" pitchFamily="34" charset="0"/>
                <a:cs typeface="Arial" pitchFamily="34" charset="0"/>
              </a:rPr>
              <a:t>• 6 =  </a:t>
            </a:r>
            <a:endParaRPr lang="ru-RU" sz="4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142984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 </a:t>
            </a:r>
            <a:r>
              <a:rPr lang="uk-UA" sz="4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</a:t>
            </a:r>
            <a:endParaRPr lang="ru-RU" sz="48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2500306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 : 3 =</a:t>
            </a:r>
            <a:endParaRPr lang="ru-RU" sz="4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3786190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 : 6 =</a:t>
            </a:r>
            <a:endParaRPr lang="ru-RU" sz="4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2500306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6</a:t>
            </a:r>
            <a:endParaRPr lang="ru-RU" sz="4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3857628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</a:t>
            </a:r>
            <a:endParaRPr lang="ru-RU" sz="4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5643578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Bookman Old Style" pitchFamily="18" charset="0"/>
              </a:rPr>
              <a:t>С. 86   № 549</a:t>
            </a:r>
            <a:endParaRPr lang="ru-RU" sz="4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vitppt.com.ua/images/2/1499/96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211</Words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 Баюк</dc:creator>
  <cp:lastModifiedBy>Роман Баюк</cp:lastModifiedBy>
  <cp:revision>17</cp:revision>
  <dcterms:created xsi:type="dcterms:W3CDTF">2017-01-30T11:24:14Z</dcterms:created>
  <dcterms:modified xsi:type="dcterms:W3CDTF">2017-01-30T13:48:15Z</dcterms:modified>
</cp:coreProperties>
</file>